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41E7C5-3C4B-B44B-A398-79BDF8D9DBE7}" type="datetimeFigureOut">
              <a:rPr lang="en-US" smtClean="0"/>
              <a:t>5/27/11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26A8CE3-D2C0-974B-B55C-8A1228FB4F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2010-11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Washington DC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100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Washington DC</vt:lpstr>
    </vt:vector>
  </TitlesOfParts>
  <Company>School District of Three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Welhoefer</dc:creator>
  <cp:lastModifiedBy>Donna Welhoefer</cp:lastModifiedBy>
  <cp:revision>2</cp:revision>
  <dcterms:created xsi:type="dcterms:W3CDTF">2011-05-27T12:59:05Z</dcterms:created>
  <dcterms:modified xsi:type="dcterms:W3CDTF">2011-05-27T14:40:02Z</dcterms:modified>
</cp:coreProperties>
</file>