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Default Extension="xml" ContentType="application/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6.xml" ContentType="application/vnd.openxmlformats-officedocument.presentationml.slideLayout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docProps/app.xml" ContentType="application/vnd.openxmlformats-officedocument.extended-properties+xml"/>
  <Default Extension="rels" ContentType="application/vnd.openxmlformats-package.relationship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85" d="100"/>
          <a:sy n="85" d="100"/>
        </p:scale>
        <p:origin x="-10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6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Rounded Rectangle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Rounded Rectangle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4041E7C5-3C4B-B44B-A398-79BDF8D9DBE7}" type="datetimeFigureOut">
              <a:rPr lang="en-US" smtClean="0"/>
              <a:t>5/27/11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826A8CE3-D2C0-974B-B55C-8A1228FB4FA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2010-11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Washington DC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ty">
  <a:themeElements>
    <a:clrScheme name="Plaza">
      <a:dk1>
        <a:sysClr val="windowText" lastClr="000000"/>
      </a:dk1>
      <a:lt1>
        <a:sysClr val="window" lastClr="FFFFFF"/>
      </a:lt1>
      <a:dk2>
        <a:srgbClr val="333333"/>
      </a:dk2>
      <a:lt2>
        <a:srgbClr val="CCCCCC"/>
      </a:lt2>
      <a:accent1>
        <a:srgbClr val="990000"/>
      </a:accent1>
      <a:accent2>
        <a:srgbClr val="580101"/>
      </a:accent2>
      <a:accent3>
        <a:srgbClr val="E94A00"/>
      </a:accent3>
      <a:accent4>
        <a:srgbClr val="EB8F00"/>
      </a:accent4>
      <a:accent5>
        <a:srgbClr val="A4A4A4"/>
      </a:accent5>
      <a:accent6>
        <a:srgbClr val="666666"/>
      </a:accent6>
      <a:hlink>
        <a:srgbClr val="D01010"/>
      </a:hlink>
      <a:folHlink>
        <a:srgbClr val="E6682E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ＭＳ ゴシック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ヒラギノ明朝 Pro W3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Equity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Equity.thmx</Template>
  <TotalTime>100</TotalTime>
  <Words>5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Equity</vt:lpstr>
      <vt:lpstr>Washington DC</vt:lpstr>
    </vt:vector>
  </TitlesOfParts>
  <Company>School District of Three Lakes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Donna Welhoefer</dc:creator>
  <cp:lastModifiedBy>Donna Welhoefer</cp:lastModifiedBy>
  <cp:revision>2</cp:revision>
  <dcterms:created xsi:type="dcterms:W3CDTF">2011-05-27T12:59:05Z</dcterms:created>
  <dcterms:modified xsi:type="dcterms:W3CDTF">2011-05-27T14:40:02Z</dcterms:modified>
</cp:coreProperties>
</file>

<file path=docProps/thumbnail.jpeg>
</file>